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19437336" name="ㅤ" initials="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319437336" dt="2024-12-23T09:22:13.404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2-23T09:22:52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10415.352 5753.282 767,'-6.315'0.000'0,"-0.881"0.000"0,-0.103 0.000 0,0.123 0.000 0,0.038 0.000 0,0.903 0.000-12,-6.720 0.000 12,-2.375-0.597 0,-4.956-0.964-4,2.510 0.009 0,-1.558-0.196-1,-5.233-0.808-2,-2.463-0.725 0,2.308 0.134 2,-0.613-0.094-1,-4.414-0.872 3,-0.555-0.569 1,3.515 0.444-2,-0.302 0.047-1,-7.691-1.485 6,0.915-0.453-1,8.058 1.398-1,0.265 0.197 0,0.777 0.312 2,1.132 0.385-1,-11.938-1.985 3,1.488-0.202-1,13.628 2.358-1,1.299 0.258 5,-5.515-0.816-3,2.842 0.724-4,7.867 1.403 0,1.130 0.340 5,-2.103-0.573 6,1.353-0.506-5,2.260 0.180-1,0.454 0.027 1,0.224 0.145-5,0.190 0.220 1,0.156 0.263-2,-1.099 0.106 1,0.240 0.354-1,-0.953 0.237 1,0.339 0.358 3,3.702 0.430-3,0.058 0.129 1,-2.308 0.070-1,0.037 0.142 1,-1.121 0.106-1,-1.837 0.076 1,-4.509 0.077-2,-0.256 0.038-2,8.099-0.052 1,-0.321 0.001 1,-9.350 0.056-3,0.354-0.013 4,8.529-0.058 0,-0.662-0.006 0,-8.877 0.018 0,-0.045-0.016 0,8.373-0.291-1,0.256-0.471-1,-7.786-1.444 1,-0.018-0.464-1,2.500 0.177 4,0.789 0.089 0,3.795 0.301-1,-0.106-0.435-2,-7.994-2.002-1,-0.481 0.049 7,7.914 1.786-6,0.349 0.225 0,-6.144-0.520 0,-1.237 0.551-1,5.293 0.979 2,-1.076 0.245 5,-0.954 0.226-7,-0.830 0.202-1,-3.864 0.127 0,-1.312 0.195 0,-10.070 0.143 0,0.233 0.206 1,14.966 0.073 1,-0.215 0.030-2,-6.341 0.052 1,-0.044 0.025 1,3.184-0.003 1,0.169 0.003 1,-2.310 0.015 0,1.108-0.007-1,3.466-0.022 0,0.492-0.009 0,-7.170 0.016 1,0.789-0.020 3,3.245-0.021 0,2.029-0.015-3,2.177-0.013-1,5.346-0.013 0,0.863-0.006 0,-2.618-0.003 2,0.706-0.005 4,0.456-0.004 0,0.580-0.003-1,-0.084-0.001-7,-0.229-0.001 1,-0.314 0.000-1,-0.069 0.566 1,0.101 0.917 0,3.963-0.257 0,-0.418 0.152 0,-7.580 1.147 1,-1.315-0.037 4,4.820-0.486-3,-0.626 0.483-3,-5.591 1.157 0,-1.787 0.087-1,3.964-0.566 1,-0.601 0.442 1,-5.306 1.361-1,0.567-0.070-1,7.670-1.530 1,0.062 0.241-1,-4.549 1.840 3,0.643 0.669-1,4.843-1.422 3,0.023-0.041 1,-6.537 1.975-3,0.776-0.632 1,4.972-1.807-1,0.680-0.506 1,0.641-0.150-1,0.590 0.121 1,-1.088 0.915 0,0.660 0.514 1,-2.975 2.202 4,-0.108 0.798-5,1.622-0.185-1,0.885 0.155 0,1.045 0.016-1,3.584-2.302-1,0.315-0.422 1,-3.203 1.885 1,1.761-0.903 1,1.919-0.821 2,1.856-0.701 0,1.662-0.569 1,-0.505 2.743-3,3.247-1.000 0,1.902 2.848 2,-0.950-2.175 0,-2.659 1.415-1,-2.332 2.861-2,2.051-3.825-1,-0.035 0.416 0,0.178 0.154-2,0.316-0.034 1,-0.221 5.066-1,0.681 1.389 2,0.658 0.206 1,0.881-3.862 0,0.299-0.383 0,0.260-0.432-1,0.156 1.706-1,0.265-0.790-1,0.195-0.790 6,0.118-2.093-1,0.069-0.593 0,0.045-0.534-1,0.027-0.465-1,0.095 3.894 2,-0.054-1.918 0,-0.016 0.104-1,-0.022-0.059 0,-0.036-1.204-1,-0.017 0.196 0,0.012 4.595-2,-0.049-4.512 2,-0.009 0.205 1,-0.007 0.113-1,-0.006 2.144-1,-0.007 0.167 1,-0.003-1.879-1,-0.002 0.155 0,-0.002 0.465 0,-0.001-0.214 2,0.000-0.325-1,0.000-0.385 0,0.000 0.394 0,0.000-0.757 0,0.001-0.773-1,-0.002 4.351 1,0.002-1.564 2,0.002 0.367 0,0.002 0.941 0,0.448-0.760-1,2.413-2.185-1,1.931 2.200 0,-1.896-4.422 1,2.451 3.697-2,-0.916-2.509-1,0.678-0.296 1,0.157-1.091-1,0.355 0.101 1,0.122 0.021 1,5.607 1.427 3,-2.783-2.336-1,1.988 0.833-3,0.448-0.391-1,1.989 0.023-2,8.350 1.765-1,0.907-0.696 1,-3.737-1.282 0,1.025 0.185 0,6.759 1.760-1,1.436 0.564 5,-7.806-2.232-1,0.729-0.239-1,10.618 2.038 0,0.999 0.257-2,-8.766-2.270 2,1.605-0.299 2,9.422 1.197-1,1.219 0.186-2,-7.673-1.063 0,0.255 0.359 0,4.823 0.841 0,0.852-0.201 1,-4.312-1.035 0,-0.413-0.407 1,7.870 1.066 3,-0.793 0.166-3,-12.794-1.941-1,-0.621-0.171 0,-0.062-0.225 5,0.378-0.262 2,4.507 0.105-5,0.533-0.397 0,4.620-0.136 7,0.249-0.482-7,0.005-0.439-4,-0.171-0.388 1,7.068-0.220 1,-2.273-0.404 1,-12.354-0.319 1,-0.611-0.120 0,6.053-0.117 1,-1.355-0.106 4,-0.919-0.066 0,-0.568-0.035-3,-3.822 0.011 0,-0.727 0.002 0,-3.478 0.029-1,-0.422 0.011-1,10.655-0.033 0,-11.867 0.080 2,0.213 0.011 1,3.379 0.001-2,0.137 0.014 0,0.008 0.013-3,-0.089 0.011 0,7.228 0.005 0,1.240 0.014 0,-3.245 0.011 2,-0.264 0.007 1,3.883 0.006-3,0.858 0.004-2,-10.394 0.000 2,0.349 0.001 2,7.008 0.003 4,-1.197 0.000-6,-1.834 0.000-1,-7.050-0.002 2,-0.208 0.000 0,8.337 0.001 2,-1.586 0.000 1,-6.805-0.002 4,-1.228-0.001-5,2.951 0.000 2,-1.914-0.001-1,-4.771-0.001 1,-0.330 0.000 2,0.347 0.000 1,0.840 0.000-3,0.476-0.001-2,0.185 0.000-1,5.358 0.000-1,1.293 0.000-2,-3.977 0.000 0,1.040 0.000 1,4.188 0.000 3,1.403 0.000-5,-2.071 0.000 1,0.979 0.000 1,5.010 0.000 0,1.727 0.000-1,-2.444 0.000 0,1.400 0.000 0,8.842 0.000 1,-1.238 0.000-2,-8.507 0.000 1,0.091 0.000 0,3.712 0.000 1,-0.758 0.000-1,-4.336 0.000 12,-0.244 0.000-9,10.426 0.000 0,-1.838 0.000 2,-14.556 0.000 0,-0.204 0.000-1,14.409 0.000-1,0.924 0.000 3,-10.934 0.000-1,-0.369 0.000 0,3.350 0.000-2,0.010 0.000-4,-7.110 0.000 1,-0.191 0.000 0,0.095 0.000 7,0.314 0.000 1,6.837 0.000-7,-0.873 0.000 1,5.904 0.000 4,-0.715 0.000-3,-10.588 0.000-2,-1.196 0.000 1,1.225 0.000 6,-1.702 0.000-5,-3.742 0.000-1,-1.195 0.000 1,2.432 0.000 8,-1.610 0.000 0,-0.986 0.000-4,-2.032 0.000 0,-1.904 0.000-2,-1.691 0.000 0,-1.437 0.000-1,-0.428-0.559 0,-0.827-0.856 0,-0.497-0.967 1,3.195-2.367 1,-0.775 0.400 0,-0.092 0.496-2,1.609-2.171-1,-4.292 2.147 0,0.318-0.549-1,1.479-1.595 1,0.604-0.878-2,-0.799 0.879 0,0.146 0.305 1,0.077 0.526 0,0.473-0.066 1,0.245-0.164-1,1.296-1.777 2,-1.090-0.596-1,-1.378-0.557 0,-1.429-0.483 1,-0.844 0.512-1,0.178-0.272 1,0.050-0.610 0,-0.547 0.189-1,-0.682 0.313-1,0.164-2.775 1,-1.714 2.512 0,-0.576 0.564 0,-0.463 0.837 1,-0.354 0.932 0,-0.212-4.004-1,-0.414 3.252-1,-0.087-1.180 1,0.102 2.370 2,0.009-1.195 1,0.007-1.631-3,0.019-0.778-2,0.032 1.631 0,0.012-0.320 0,-0.346 0.489 0,-0.609-0.843 2,-2.461-5.821 1,-1.675 0.842-2,1.647 5.369 0,-0.041 0.201-1,-1.448-1.616 0,-0.594 1.089 1,1.198 2.369 2,0.127 0.202 1,-2.708-3.510 0,-0.438-0.005-1,1.780 2.188 1,-0.353-0.893-1,-1.938-3.462-3,-0.191-0.974 0,-0.018-0.658 0,1.288 1.250 0,0.729 0.097 0,1.515 3.184 1,-0.078 0.682-1,-2.719-3.028 0,-0.080 1.206 3,0.045 1.032 8,1.750 2.612-7,-0.279 0.100-3,-0.390 0.371 1,-0.450 0.548-1,-1.538-0.457 2,-0.142 0.254 0,0.042 0.104 0,-1.019-0.237-1,0.347 0.828-1,0.417 0.928 0,0.776-0.050 0,1.337-0.479 2,1.561 0.911 0,-0.021 0.271 3,-5.030-3.290 0,4.747 2.985-4,0.070-0.174 0,-0.465-0.614-1,-0.038 0.026 0,-1.058-0.600-1,-3.667-2.159 1,-0.685 0.149 0,-0.166 0.553-1,-0.802-0.265-1,0.198-0.071 0,4.602 2.906 2,-0.469 0.233 1,-3.330-1.207 0,-0.445-0.218 1,-2.257-0.902 1,0.704 0.491-3,1.079 0.698 0,1.253 0.786 0,1.279 0.790 0,1.765 0.921 0,0.638 0.544 2,0.463 0.475 0,-0.896 0.294 0,0.772 0.470 4,0.728 0.336-2,-4.240 0.354 1,0.908 0.307-4,-1.218 0.010 1,4.185-0.257 0,-0.221-0.597 0,-0.230-0.888-2,-0.099-0.996 0,-1.443-0.520 0,-1.775-0.019 0,2.240 0.902 1,-0.455 0.182-2,-2.722-0.806 1,-0.318-0.746 0,2.223 0.512 0,-0.082 0.025 1,-1.248-0.159-1,0.003 0.302 1,-4.027-0.936-1,-2.350-0.786 2,2.922 0.868-1,-0.402 0.155-3,-0.200 0.291 1,0.658 0.412-1,0.737 0.386 1,0.948 0.386 0,1.043 0.367 2,-0.886 0.199-1,0.852 0.390 2,3.701 0.424 2,0.176 0.132-1,-2.258 0.084 3,0.692 0.154-1,0.788 0.108-3,0.796 0.070 0,0.748 0.041-1,-4.131 0.108-1,-0.976-0.009 1,1.813-0.077 3,0.523-0.048-1,-0.342-0.019-3,0.005-0.018 0,1.480-0.021 0,-0.858-0.009 0,-4.442-0.004-1,-0.828-0.010 0,-0.397-0.008 1,0.812-0.005 0,-0.027-0.002-1,0.030-0.002 0,-0.830-0.001 0,0.210 0.000 2,0.259 0.000 0,5.138 0.002 1,0.137 0.000-1,0.085 0.001 0,0.043 0.000 0,-3.826 0.000 0,0.190 0.000 4,1.649 0.001-1,0.874 0.000-3,0.972 0.001 0,0.976 0.000-1,0.918 0.000 1,0.045 0.000 1,-3.564 0.000 0,3.594 0.000 0,0.168 0.000 2,-0.297 0.000-1,-0.346 0.000 0,0.189 0.000-1,-1.601 0.000 0,0.150 0.000-1,0.875 0.000-1,1.030 0.000 0,-1.703 0.000 0,1.766 0.000 0,-1.621 0.000 2,2.309 0.000 1,-0.430 0.000-2,-0.281 0.000-1,-1.185 0.000-1,-0.476 0.000 2,0.675 0.000-1,0.937 0.000 1,-3.392 0.000 0,2.769 0.000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2-23T10:32:36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12901.048 6682.568 767,'-7.354'-0.841'0,"-5.500"-0.628"0,4.374 0.500 0,-1.067-0.122 0,-0.837-0.096 0,-0.625-0.071 0,0.305 0.179 0,-1.150 0.099 0,-1.265 0.129-4,-1.396 0.130-22,-0.963 0.144 26,-0.768 0.133 0,-0.589 0.117 0,-0.901 0.111-2,-1.098 0.068 0,-0.156 0.056-1,-1.606 0.043 0,-0.017 0.036 6,0.071 0.025-1,-4.613 0.019-8,-2.297 0.010 5,4.556 0.183 1,-0.875 0.313 2,-0.791 0.387 3,-9.624 1.452-15,-4.808 1.090 2,-13.164 2.098 3,-1.188 0.840 2,12.309-1.396 1,1.441-0.304-9,1.670-0.470 0,3.751-0.517 10,0.272-0.029 1,-2.014 0.282 3,1.255-0.034 0,1.489-0.038 1,-9.273 2.609 1,-1.556 1.372-2,0.231 0.862-4,1.713 0.683 4,-2.022 1.396 0,-0.466 1.007-16,4.153-0.499 2,1.321 0.135 16,1.683-0.066-1,-13.742 5.359-14,-2.030 2.104-2,-5.271 2.324 27,2.115-1.133-8,10.470-4.035-9,0.673-0.312-11,2.113-0.659 9,4.931-1.970 11,1.300-0.912-2,1.185-0.311 0,1.046 0.131-9,0.899 0.439-3,-9.983 4.678 20,3.936-0.977-10,6.369-1.853-5,2.086-0.010-1,9.493-3.532 9,-0.813 1.433 8,-8.172 6.163-11,0.549 1.209 0,1.298 0.533-7,7.500-4.910 1,-0.290 0.165 0,-4.728 3.634 0,1.345-0.413 1,1.891-0.664 1,-6.766 6.183 5,0.802 0.242 0,6.327-4.727-1,1.010-0.332 5,-2.958 3.785-5,2.286-0.789-12,0.313 3.734 13,0.074 2.035 1,4.688-4.539-2,0.803 0.377 1,-3.497 8.231-11,-0.180 3.591-3,2.407-1.941 14,0.830 0.485-7,2.799-3.810-2,1.232-0.674 1,1.977-2.099 2,1.640-1.146 4,1.650-1.184 0,0.887 6.101 3,1.842 0.793-1,2.003-6.523-3,0.851-0.163 2,0.648 1.648 3,0.659-0.762-9,0.502-0.914-5,0.343-0.037 10,0.225 1.098 1,0.152 0.456-4,0.634 1.787 0,0.948 2.648 4,0.979 5.843-3,0.328 0.472-11,-0.480-8.512 6,0.293-0.100 3,1.126 4.340-2,0.848 0.199 1,0.917 0.204 6,2.912 7.932 0,1.112-1.692-2,-2.562-13.166-5,0.482-0.971 1,1.768 2.906-1,0.545-0.568 7,1.844 2.740 6,0.354-0.992-3,-0.054-2.107-3,0.462-0.940-4,0.479-0.851 1,3.204 2.960 1,1.884 0.984-2,-3.339-6.330-1,0.643 0.460 1,3.233 3.877 5,0.928 0.076-1,-1.640-3.869-12,1.017-0.504 3,7.325 5.807 6,1.394-1.399-1,0.678-1.229 0,0.155-1.039 1,0.830-0.712 1,-0.556-1.982-2,-0.734-2.061 1,3.828 0.165 2,3.442 0.720-1,-2.421-2.546-1,0.895-0.420 2,0.965-0.377 1,0.971-0.326-7,4.823 1.313-9,2.006-0.176 10,2.019-0.134 5,-2.185-1.664-4,1.081-0.133-1,-4.557-2.498-4,1.159-0.351 1,7.749 1.639-2,1.909-0.546 9,1.195-0.595 5,0.632-0.603-6,0.200-0.837-2,-0.117-0.966-1,6.417 0.299-2,-0.393-1.344 4,-13.421-3.389 2,-0.324-0.656 1,11.671 0.948 0,-1.882-1.384-2,-7.720-1.714 1,-1.585-0.715 1,-1.410-0.554 1,15.518 1.002 2,2.112 0.394-3,-11.961-1.263-3,0.061-0.291 4,6.029 0.014 7,-0.569-0.599-22,-1.185-0.621-1,-1.531-0.600 17,-7.900-0.700-1,-2.499-0.389-2,-2.627-0.339 0,12.884-1.493 3,1.278-1.479 2,-16.097-0.010-1,-0.244-0.600 1,10.395-1.329 1,-0.375-0.161-14,-10.709 0.775-4,-0.108-0.198 10,4.680-1.071 7,-0.837-0.730-6,-1.069-0.553-1,-1.185-0.399 2,3.458-1.456 0,-1.157-0.679 1,-5.234 0.685 0,-0.563-0.097 1,-4.290 0.576 0,0.347-0.671-3,5.130-1.672 1,0.899-0.193 0,0.882-0.242 1,0.827-0.266-5,7.377-2.642 1,3.304-1.875-2,-4.774 0.979 1,-0.530-0.184 1,-1.304 0.168-1,7.592-3.542-5,-3.740-0.062 2,1.786-2.866 3,-1.696-1.497 8,-3.039-0.520 14,-3.579 0.115-16,-15.611 8.274-4,-1.068 0.020 0,5.452-4.851 3,-0.550-1.202 6,-3.773 1.410-3,-0.814-0.809 0,-0.821-1.030-5,-0.788-1.138-3,-0.985-1.445 0,-1.080-1.596 4,-1.119-1.345 1,-1.096-1.102-3,-1.026-1.444 0,-0.930-1.618-1,1.572-9.242 0,-2.562-0.341 2,-4.457 5.517-1,-1.649-1.479-2,-0.479-10.506 1,-2.067-0.203 5,-2.115 10.002 1,-0.917 0.868-6,-1.017-3.980-9,-1.259 0.213 11,-0.927 4.391 0,-0.905-0.268 6,-1.632-4.952-3,-1.403-0.406-5,0.512 9.024 1,-0.508-0.104 1,-1.521-5.597-1,-0.803-1.500 0,-1.921-6.650-2,-0.839-1.301 5,1.856 10.025-2,-0.410-0.407-5,-3.155-11.309-1,-0.438-0.067 3,0.883 5.708 1,-0.630 0.339 2,-0.448 0.846 2,-0.297 1.166-3,-2.303-3.566-1,-0.443 1.417 4,0.129 2.456-1,-2.404-2.688 4,-0.004 3.629 2,-1.757 0.826-6,0.195 4.704-11,2.397 6.170 22,0.772 2.319-2,1.939 3.797-4,0.022 0.739 0,1.539 3.089-3,-0.154 0.848 1,-0.228 0.834-4,-3.358-2.748 1,-1.521-1.037-1,-0.921-0.704-1,2.215 3.453 1,-0.869-0.135 1,-11.004-7.934-4,-3.601-0.346-8,12.404 10.354 10,-0.288 0.310 10,-10.687-6.560-19,-0.007 1.013 4,4.477 3.165 1,1.618 0.912 1,1.934 0.854 10,1.078 0.496-2,0.419 0.218-4,-1.692-1.073 3,1.322 1.088 2,0.776 0.550-2,0.361 0.155-1,-8.655-5.334 4,4.010 2.392-3,3.025 1.637-4,0.979 0.191 2,-1.260-0.837 0,1.043 1.228-8,6.840 4.815 2,0.235 0.299 9,-2.236-1.165 2,-0.482 0.045-4,2.044 1.505 0,0.070 0.275 0,-2.173-1.125-1,-0.067-0.026-3,-0.071-0.100 0,-0.068-0.146 2,2.313 1.321 3,0.245 0.147-4,-4.042-2.083 0,0.157 0.555 1,4.210 2.836-1,-0.042 0.704 2,-4.005-0.970 2,0.438 0.703-3,2.522 1.456-1,0.563 0.749 3,-1.146 0.374-1,0.742 0.896 0,1.979 0.727 0,0.004 0.093 1,1.285 0.260 1,-0.692-0.158-2,-6.158-1.461-1,-3.047-1.002 0,0.744 0.239-3,-1.287 0.003 0,-9.201-1.817-3,1.257 0.043 0,9.019 1.786 2,0.452-0.039 2,0.739 0.191 2,0.909 0.349 2,1.293 0.443 1,1.506 0.489-1,3.031 0.567-1,0.783 0.003 0,-4.825-1.155 3,1.909 0.457 5,1.833 0.561-6,4.417 1.019-3,0.863 0.314 1,0.752 0.292-1,0.636 0.262 1,-0.242 0.178 2,0.503 0.237 3,-4.440 0.051-3,4.337 0.389-3,-3.496 0.244 1,2.758 0.246-1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4-12-23T10:32:38"/>
    </inkml:context>
    <inkml:brush xml:id="br0">
      <inkml:brushProperty name="width" value="0.0529194456206428" units="cm"/>
      <inkml:brushProperty name="height" value="0.0529194456206428" units="cm"/>
      <inkml:brushProperty name="color" value="#f80600"/>
      <inkml:brushProperty name="ignorePressure" value="0"/>
    </inkml:brush>
  </inkml:definitions>
  <inkml:trace contextRef="#ctx0" brushRef="#br0">13402.048 6892.568 767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10.png"/><Relationship Id="rId4" Type="http://schemas.openxmlformats.org/officeDocument/2006/relationships/customXml" Target="../ink/ink3.xml"/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645" y="1374775"/>
            <a:ext cx="6696075" cy="5172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5041265" y="3553460"/>
              <a:ext cx="2172970" cy="5391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5041265" y="3553460"/>
                <a:ext cx="2172970" cy="539115"/>
              </a:xfrm>
              <a:prstGeom prst="rect"/>
            </p:spPr>
          </p:pic>
        </mc:Fallback>
      </mc:AlternateContent>
      <p:sp>
        <p:nvSpPr>
          <p:cNvPr id="7" name="文本框 6"/>
          <p:cNvSpPr txBox="1"/>
          <p:nvPr/>
        </p:nvSpPr>
        <p:spPr>
          <a:xfrm>
            <a:off x="4063365" y="23368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先打开图中被圈住的</a:t>
            </a:r>
            <a:r>
              <a:rPr lang="en-US" altLang="zh-CN"/>
              <a:t>exe</a:t>
            </a:r>
            <a:r>
              <a:rPr lang="zh-CN" altLang="en-US"/>
              <a:t>文件，然后再打开下方有图标的</a:t>
            </a:r>
            <a:r>
              <a:rPr lang="en-US" altLang="zh-CN"/>
              <a:t>exe</a:t>
            </a:r>
            <a:r>
              <a:rPr lang="zh-CN" altLang="en-US"/>
              <a:t>文件，即可启动游戏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045" y="2505075"/>
            <a:ext cx="8181975" cy="2876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508000"/>
            <a:ext cx="53206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左下角的是计时器和三种游戏特色功能</a:t>
            </a:r>
            <a:endParaRPr lang="zh-CN" altLang="en-US"/>
          </a:p>
          <a:p>
            <a:r>
              <a:rPr lang="zh-CN" altLang="en-US"/>
              <a:t>功能区从左到右分别是，炸弹，交换和增加时长</a:t>
            </a:r>
            <a:endParaRPr lang="zh-CN" altLang="en-US"/>
          </a:p>
          <a:p>
            <a:r>
              <a:rPr lang="zh-CN" altLang="en-US"/>
              <a:t>炸弹：道具会帮你随机找到一对可以匹配的图片并消除</a:t>
            </a:r>
            <a:endParaRPr lang="zh-CN" altLang="en-US"/>
          </a:p>
          <a:p>
            <a:r>
              <a:rPr lang="zh-CN" altLang="en-US"/>
              <a:t>交换：点击交换之后，你可以点击任意两个图标使其进行位置交换</a:t>
            </a:r>
            <a:endParaRPr lang="zh-CN" altLang="en-US"/>
          </a:p>
          <a:p>
            <a:r>
              <a:rPr lang="zh-CN" altLang="en-US"/>
              <a:t>增加时长：加长时间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47795" y="1490345"/>
            <a:ext cx="428942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64815" y="291465"/>
            <a:ext cx="6254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位于右方的是游戏区和结算区</a:t>
            </a:r>
            <a:endParaRPr lang="zh-CN" altLang="en-US"/>
          </a:p>
          <a:p>
            <a:r>
              <a:rPr lang="zh-CN" altLang="en-US"/>
              <a:t>在游戏区中，点击两个可以相连的图标可以使其消除</a:t>
            </a:r>
            <a:endParaRPr lang="zh-CN" altLang="en-US"/>
          </a:p>
          <a:p>
            <a:r>
              <a:rPr lang="zh-CN" altLang="en-US"/>
              <a:t>结算区中有充值按钮（上帝模式）和结算按钮</a:t>
            </a:r>
            <a:endParaRPr lang="zh-CN" altLang="en-US"/>
          </a:p>
          <a:p>
            <a:r>
              <a:rPr lang="zh-CN" altLang="en-US"/>
              <a:t>点击充值按钮之后，你可以无限使用我们的三个道具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6490" y="2612390"/>
            <a:ext cx="7391400" cy="2514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83185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点击结算之后，跳出结算换面，点击返回主菜单之后，你可以在排行榜查看你的成绩啦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7385" y="1490345"/>
            <a:ext cx="830961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0190" y="577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排行榜中会根据玩家得分进行排序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1490345"/>
            <a:ext cx="822261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6858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困难模式的玩法和简单模式同理，不再废话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4965" y="1490345"/>
            <a:ext cx="639508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0190" y="50165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关闭游戏程序之后记得在任务管理器中把刚才打开的程序关闭，以免影响下次游戏进行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916430"/>
            <a:ext cx="9521825" cy="4941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8095" y="32385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启动之后可以见到这样的两个窗口，代表启动成功，点击一下右方界面任意处可进入游戏界面，注意，这可不是卡顿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490" y="1202690"/>
            <a:ext cx="7907020" cy="4681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4000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进入游戏界面之后，点击下方开始图标，弹出登录界面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095" y="1733550"/>
            <a:ext cx="7115175" cy="3390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5016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在登录界面输入符合格式的用户名和密码后，点击登录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80" y="1054100"/>
            <a:ext cx="8368030" cy="5033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47895" y="361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登录之后就算是正式进入游戏，此时属于游戏详细界面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1767840"/>
            <a:ext cx="6632575" cy="509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635" y="68580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点击简单模式，进入简单模式界面，右方有关卡选项，点击即可进入预备游戏界面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1620" y="1334135"/>
            <a:ext cx="6588760" cy="5523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4000" y="6032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点击开始行动即可开始游戏，圆圈中的图片是可以点击的哦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墨迹 1"/>
              <p14:cNvContentPartPr/>
              <p14:nvPr/>
            </p14:nvContentPartPr>
            <p14:xfrm>
              <a:off x="6567805" y="4191000"/>
              <a:ext cx="2538730" cy="182372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3"/>
            </p:blipFill>
            <p:spPr>
              <a:xfrm>
                <a:off x="6567805" y="4191000"/>
                <a:ext cx="2538730" cy="1823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8510905" y="4377055"/>
              <a:ext cx="635" cy="63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8510905" y="4377055"/>
                <a:ext cx="635" cy="635"/>
              </a:xfrm>
              <a:prstGeom prst="rect"/>
            </p:spPr>
          </p:pic>
        </mc:Fallback>
      </mc:AlternateContent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465" y="1385570"/>
            <a:ext cx="9577070" cy="5516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51689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进入游戏界面之后，需要等待几秒加载背后的动态界面，下面进行功能介绍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317625"/>
            <a:ext cx="9525000" cy="558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5092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左上方的是得分记录，根据玩家表现记录分数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WPS 演示</Application>
  <PresentationFormat>宽屏</PresentationFormat>
  <Paragraphs>37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ㅤ</cp:lastModifiedBy>
  <cp:revision>156</cp:revision>
  <dcterms:created xsi:type="dcterms:W3CDTF">2019-06-19T02:08:00Z</dcterms:created>
  <dcterms:modified xsi:type="dcterms:W3CDTF">2024-12-23T02:33:02Z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A341ACE7F2E141A6A87DAC09A6C26AFB_11</vt:lpwstr>
  </property>
</Properties>
</file>